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62" r:id="rId6"/>
    <p:sldId id="264" r:id="rId7"/>
    <p:sldId id="260" r:id="rId8"/>
    <p:sldId id="259" r:id="rId9"/>
    <p:sldId id="25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80404-A33A-514D-8734-1EBF0CF44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D7FF9-20E9-2E49-A0D8-F1FB9060F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E8052-F409-0545-BE79-E69529ECE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3536-920F-D24B-AF5B-B3F26F1BB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C3745-4F74-1746-9973-4692A9CA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6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6AE3-0EF8-484F-8C32-DD43AE8AF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C18C7-9B2A-F84D-8224-63038A267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AADC-C1E0-5646-A3EC-284F6EF08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7A1EF-3567-F74E-BFC2-379A32D3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92622-AB72-8543-8535-6A32D3059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14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9C97BE-AC54-0B48-8437-97BA792CEC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CC4D9-A778-5246-857B-E9359A26D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30BF0-B32A-874D-B30F-A4B21313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14F2-4A8D-F341-8324-7085072B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BDC63-C13B-9948-A667-5949304A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181D-FF43-C74B-8D80-EFF9C6CA4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CC6D4-0910-C740-8599-2F848563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C36E4-8DB6-A442-A9F5-A9B16692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65D47-2615-7445-97DA-F36F3F31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2EA60-7BED-8441-91AF-B1585BED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8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D3EA-5A6C-4643-AC17-B971A391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E0F4F-23A9-8043-AFC8-2D7B2F452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D7189-6BD8-364B-A646-5CB7EA3A3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7C4B2-174E-354D-B5A9-9396466CA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D20B6-9141-C343-9AAB-C6A3A1DB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4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B20D-7EB9-5145-825A-3A1EC6963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0A515-912E-5540-B809-8D0A8FABF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AB35C-FA12-B044-9CB7-6DBEDA292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CD127D-116C-B34D-B346-7AC51862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FF4CA-11BC-D748-AF68-4FF328770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FC57A-0A03-6143-B180-BCCE1501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1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B32F-C5B6-EE49-9049-3B225A8E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2BF4C-2DDB-7548-9172-505C0B13C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82557-211F-8746-BC2E-43F4AD912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599A56-D941-D14F-B1D2-4494F98CD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945FE-8997-3B48-8650-155D33054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B7DF59-1B9D-124A-AA12-CEEB929B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DF21BF-3053-9A4C-96EA-8E713319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AA2643-50CA-D947-A623-B1BBF0E8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778D8-D934-3541-B8EE-24105DDF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3CC16-4FEC-E644-B36A-45F025CB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05C35-FA05-E042-BA2D-77B99BBC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44807-00A3-C24E-9927-FDC8F0E52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4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7A211-7773-4F4C-B61A-F1B9E3B4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D9807-5854-E743-AFB6-F17899EE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670F0-59A9-224D-BB65-6F39F75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03355-F9BC-0143-86B2-974C2FDAC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739B9-730E-F640-AB0E-85197768C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59B6F-49E7-0442-A860-83C1A200E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18FCD-01E0-6945-8C2B-55860CE9B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48993-1654-584E-A880-6469BFE7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837AC-5A56-3F4B-A95E-4E4E60FF5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8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1482-18D3-CE48-8404-16494B5D1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213738-82A5-9841-A438-E4C409AF1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FC671-B6AB-8145-B687-901C33B5B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87DCB-E9D9-6746-B3A2-D2BD17C2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1DFC1-83F5-9648-A6BF-4054CE3B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D27B0-19C9-DF46-8FD4-974C4645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3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D47633-69C1-3046-82F2-3BA94BBBB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8C41C-36FD-004F-BB67-F9A335734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E8D4E-39DF-944A-A796-73779EBCE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276BF-E5E1-0249-B3D9-DA5277702B07}" type="datetimeFigureOut">
              <a:rPr lang="en-US" smtClean="0"/>
              <a:t>5/25/20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CB309-3470-624A-BB22-8B51B8228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F1A6-6D4A-FD47-B3C2-0ED080B33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BAB8-6D54-5843-B40F-8782E6C9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B891B-51A8-4F48-A816-40597D0E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06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89DE-321D-394F-BBFA-CA55AE82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0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89DE-321D-394F-BBFA-CA55AE82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1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89DE-321D-394F-BBFA-CA55AE82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44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89DE-321D-394F-BBFA-CA55AE82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80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EE34EE-6D80-0647-9582-A23DEFC3B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472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B7BC02-F7F5-894C-97E9-0EAB707D2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089DE-321D-394F-BBFA-CA55AE8259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7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E68DE-8904-BD44-8EAA-A4B417DB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969DC-4E25-8A44-AA36-65B2EB550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522085-0DAF-9644-A828-23BF91FAC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4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Howton</dc:creator>
  <cp:lastModifiedBy>Christina Howton</cp:lastModifiedBy>
  <cp:revision>14</cp:revision>
  <dcterms:created xsi:type="dcterms:W3CDTF">2019-01-29T21:46:36Z</dcterms:created>
  <dcterms:modified xsi:type="dcterms:W3CDTF">2020-05-26T01:35:23Z</dcterms:modified>
</cp:coreProperties>
</file>